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7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90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4D3A-A738-4339-AD7D-FB60B4627BEE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CF70-F8EF-4485-8121-9D693CF91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99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E76FE-511A-463A-A23A-880B11D59838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DE0F-F828-48C8-B8E3-C2B82B140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2800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3ED5-80B8-4144-9929-A42606628B9D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7090" y="25401"/>
            <a:ext cx="2281727" cy="365125"/>
          </a:xfrm>
        </p:spPr>
        <p:txBody>
          <a:bodyPr/>
          <a:lstStyle>
            <a:lvl1pPr algn="l">
              <a:defRPr b="1"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09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C054-07EC-440E-8C96-F38EE7A6F55E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1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F8463-4C74-494F-8BB0-52516AD46AC5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736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33144"/>
            <a:ext cx="10515600" cy="48438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67512" cy="365125"/>
          </a:xfrm>
        </p:spPr>
        <p:txBody>
          <a:bodyPr/>
          <a:lstStyle/>
          <a:p>
            <a:fld id="{DD2FCD19-07B1-4B7B-AE0D-4C78C90C0A8C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836066" y="6356350"/>
            <a:ext cx="517733" cy="365125"/>
          </a:xfrm>
        </p:spPr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/>
          <p:cNvSpPr txBox="1">
            <a:spLocks/>
          </p:cNvSpPr>
          <p:nvPr userDrawn="1"/>
        </p:nvSpPr>
        <p:spPr>
          <a:xfrm>
            <a:off x="17090" y="25401"/>
            <a:ext cx="2281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0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EB48-6D9C-4DEA-8D03-DB88C057E8BD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7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AE333-166A-4DE7-B6CC-7876592C5FD8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40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EE1D-08E8-433A-9E6F-0F27EF89523F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9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88A4-B401-4535-BD48-93B6A878F28C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33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46DB-FF38-4FDF-AB9E-ABE67D64790D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5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A4DD-56BE-4ACE-B7FE-D37DB6C4D4EB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0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950F1-2A48-4683-9431-9F81CF53F3F6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3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FC5E7-08BA-4296-98AE-D42EAA86C4E3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2019</a:t>
            </a:r>
            <a:r>
              <a:rPr lang="ko-KR" altLang="en-US" smtClean="0"/>
              <a:t>학년도 </a:t>
            </a:r>
            <a:r>
              <a:rPr lang="en-US" altLang="ko-KR" smtClean="0"/>
              <a:t>1</a:t>
            </a:r>
            <a:r>
              <a:rPr lang="ko-KR" altLang="en-US" smtClean="0"/>
              <a:t>학기 사물인터넷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88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59941"/>
            <a:ext cx="9144000" cy="2387600"/>
          </a:xfrm>
        </p:spPr>
        <p:txBody>
          <a:bodyPr anchor="ctr">
            <a:normAutofit/>
          </a:bodyPr>
          <a:lstStyle/>
          <a:p>
            <a:r>
              <a:rPr lang="ko-KR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휴대폰으로 조종하는 </a:t>
            </a:r>
            <a:r>
              <a:rPr lang="ko-KR" altLang="en-US" sz="5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무드등</a:t>
            </a:r>
            <a:endParaRPr lang="ko-KR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2019</a:t>
            </a:r>
            <a:r>
              <a:rPr lang="ko-KR" altLang="en-US" dirty="0" smtClean="0"/>
              <a:t>학년도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학기 </a:t>
            </a:r>
            <a:r>
              <a:rPr lang="ko-KR" altLang="en-US" dirty="0" err="1" smtClean="0"/>
              <a:t>사물인터넷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1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424081"/>
              </p:ext>
            </p:extLst>
          </p:nvPr>
        </p:nvGraphicFramePr>
        <p:xfrm>
          <a:off x="3837781" y="4191476"/>
          <a:ext cx="451643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20068">
                  <a:extLst>
                    <a:ext uri="{9D8B030D-6E8A-4147-A177-3AD203B41FA5}">
                      <a16:colId xmlns:a16="http://schemas.microsoft.com/office/drawing/2014/main" val="1533975386"/>
                    </a:ext>
                  </a:extLst>
                </a:gridCol>
                <a:gridCol w="2896370">
                  <a:extLst>
                    <a:ext uri="{9D8B030D-6E8A-4147-A177-3AD203B41FA5}">
                      <a16:colId xmlns:a16="http://schemas.microsoft.com/office/drawing/2014/main" val="3980347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컴퓨터정보과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38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학번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201929196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57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반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반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설재혁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633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99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25021"/>
            <a:ext cx="10515600" cy="728736"/>
          </a:xfrm>
        </p:spPr>
        <p:txBody>
          <a:bodyPr/>
          <a:lstStyle/>
          <a:p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02650"/>
            <a:ext cx="10515600" cy="484381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 설명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준비물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회로도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브레드보드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스케메틱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실행 화면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동영상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10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/>
              <a:t>휴대폰으로 </a:t>
            </a:r>
            <a:r>
              <a:rPr lang="ko-KR" altLang="en-US" dirty="0" err="1" smtClean="0"/>
              <a:t>무드등의</a:t>
            </a:r>
            <a:r>
              <a:rPr lang="ko-KR" altLang="en-US" dirty="0"/>
              <a:t> </a:t>
            </a:r>
            <a:r>
              <a:rPr lang="ko-KR" altLang="en-US" dirty="0" smtClean="0"/>
              <a:t>밝기를 조절할 수 있는 방식으로 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/>
              <a:t>제작하였습니다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80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준비물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303196"/>
            <a:ext cx="12192000" cy="48438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우노</a:t>
            </a:r>
            <a:r>
              <a:rPr lang="ko-KR" altLang="en-US" dirty="0" smtClean="0"/>
              <a:t> 보드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LED 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빨강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블루투스 센서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점퍼 와이어 </a:t>
            </a:r>
            <a:r>
              <a:rPr lang="en-US" altLang="ko-KR" dirty="0" smtClean="0"/>
              <a:t>M-M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브레드보드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220</a:t>
            </a:r>
            <a:r>
              <a:rPr lang="el-GR" altLang="ko-KR" dirty="0" smtClean="0"/>
              <a:t>Ω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막대저항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l-GR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전원 및 통신 케이블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3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회로도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03" y="1516606"/>
            <a:ext cx="4823394" cy="483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스케치 프로그래밍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8" y="1220961"/>
            <a:ext cx="4762500" cy="439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69" y="1220961"/>
            <a:ext cx="44100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스케치 프로그래밍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2" y="1336501"/>
            <a:ext cx="5076825" cy="4210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32" y="1483813"/>
            <a:ext cx="56578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7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스케치 프로그래밍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92" y="1256582"/>
            <a:ext cx="4438650" cy="42195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44783" y="1256582"/>
            <a:ext cx="4791075" cy="5000625"/>
            <a:chOff x="6351482" y="1285157"/>
            <a:chExt cx="4791075" cy="50006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482" y="1285157"/>
              <a:ext cx="4743450" cy="4191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82" y="5476157"/>
              <a:ext cx="4791075" cy="80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36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9" name="201929196 - 설재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0671" y="949667"/>
            <a:ext cx="3046265" cy="54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2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98</Words>
  <Application>Microsoft Office PowerPoint</Application>
  <PresentationFormat>와이드스크린</PresentationFormat>
  <Paragraphs>43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휴대폰으로 조종하는 무드등</vt:lpstr>
      <vt:lpstr>내용</vt:lpstr>
      <vt:lpstr>주제 설명</vt:lpstr>
      <vt:lpstr>준비물</vt:lpstr>
      <vt:lpstr>회로도 구성</vt:lpstr>
      <vt:lpstr>스케치 프로그래밍</vt:lpstr>
      <vt:lpstr>스케치 프로그래밍</vt:lpstr>
      <vt:lpstr>스케치 프로그래밍</vt:lpstr>
      <vt:lpstr>실행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주제명</dc:title>
  <dc:creator>jinsook</dc:creator>
  <cp:lastModifiedBy>설 재혁</cp:lastModifiedBy>
  <cp:revision>6</cp:revision>
  <dcterms:created xsi:type="dcterms:W3CDTF">2019-05-14T04:07:49Z</dcterms:created>
  <dcterms:modified xsi:type="dcterms:W3CDTF">2019-06-08T15:41:32Z</dcterms:modified>
</cp:coreProperties>
</file>